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32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4944979" y="697832"/>
            <a:ext cx="3976437" cy="403659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b="1" dirty="0"/>
              <a:t>    &lt;li&gt;Programming Languages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&lt;li&gt;C&lt;/li&gt;</a:t>
            </a:r>
          </a:p>
          <a:p>
            <a:r>
              <a:rPr lang="it-IT" sz="1200" dirty="0"/>
              <a:t>            &lt;li&gt;C++&lt;/li&gt;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    &lt;li&gt;Books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&lt;li&gt;The C Programming Language&lt;/li&gt;</a:t>
            </a:r>
          </a:p>
          <a:p>
            <a:r>
              <a:rPr lang="it-IT" sz="1200" dirty="0"/>
              <a:t>            &lt;li&gt;The C++ Programming Language&lt;/li&gt;</a:t>
            </a:r>
          </a:p>
          <a:p>
            <a:r>
              <a:rPr lang="it-IT" sz="1200" dirty="0"/>
              <a:t>            &lt;li&gt;A Tour of 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3107D-1B57-44C8-AA20-C7121AEE6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0097" y="201418"/>
            <a:ext cx="1704805" cy="8341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28375" y="779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703" y="2831521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58" y="2401486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562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13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99160" y="2073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820981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</a:t>
            </a:r>
            <a:r>
              <a:rPr lang="en-US" dirty="0"/>
              <a:t>Linus</a:t>
            </a:r>
            <a:r>
              <a:rPr lang="en" dirty="0"/>
              <a:t> Had Made a Pull First...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3753</Words>
  <Application>Microsoft Office PowerPoint</Application>
  <PresentationFormat>On-screen Show (16:9)</PresentationFormat>
  <Paragraphs>609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</vt:lpstr>
      <vt:lpstr>The Group Project </vt:lpstr>
      <vt:lpstr>The Team Goes to Work</vt:lpstr>
      <vt:lpstr>Dennis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Bjarne Fixes and Pushes</vt:lpstr>
      <vt:lpstr>Linus Starts His Work</vt:lpstr>
      <vt:lpstr>Linus Pushes </vt:lpstr>
      <vt:lpstr>If Linus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27</cp:revision>
  <dcterms:modified xsi:type="dcterms:W3CDTF">2019-11-12T07:21:21Z</dcterms:modified>
</cp:coreProperties>
</file>